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4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848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968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389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144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766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790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581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480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571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15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559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85E09-B3F3-4E22-BFBA-424F98A23619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437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6867" y="2091081"/>
            <a:ext cx="2647950" cy="35242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8986" y="323489"/>
            <a:ext cx="102846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Обнаруженное на территории района Щербинка брошенное, в том числе разукомплектованное транспортное средство (далее – ТС), которое перемещено на специализированную стоянку на временное хранение по адресу: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Вороново, с. </a:t>
            </a:r>
            <a:r>
              <a:rPr lang="ru-RU" sz="1200" dirty="0" err="1" smtClean="0"/>
              <a:t>Клёново</a:t>
            </a:r>
            <a:r>
              <a:rPr lang="ru-RU" sz="1200" dirty="0" smtClean="0"/>
              <a:t>, ул. Школьная, вблизи дома № 1. Марка ТС: ДЭУ НЕКСИЯ, цвет: красный яркий, ГРЗ: М 227 РВ 190. Обнаружено по адресу: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Щербинка, </a:t>
            </a:r>
            <a:r>
              <a:rPr lang="ru-RU" sz="1200" dirty="0" err="1" smtClean="0"/>
              <a:t>Остафьевское</a:t>
            </a:r>
            <a:r>
              <a:rPr lang="ru-RU" sz="1200" dirty="0" smtClean="0"/>
              <a:t> ш., возле д. 14 к. 4.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0376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11603" y="427184"/>
            <a:ext cx="85878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Обнаруженное на территории района Щербинка брошенное, в том числе разукомплектованное транспортное средство (далее – ТС), которое перемещено на специализированную стоянку на временное хранение по адресу: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Вороново, с. </a:t>
            </a:r>
            <a:r>
              <a:rPr lang="ru-RU" sz="1200" dirty="0" err="1" smtClean="0"/>
              <a:t>Клёново</a:t>
            </a:r>
            <a:r>
              <a:rPr lang="ru-RU" sz="1200" dirty="0" smtClean="0"/>
              <a:t>, ул. Школьная, вблизи дома № 1. Марка ТС: МЕРСЕДЕС, цвет: серебристый, ГРЗ: б/н. Обнаружено по адресу: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Щербинка, ул. Спортивная, возле д. 29.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0648" y="2296359"/>
            <a:ext cx="2952750" cy="30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72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183</Words>
  <Application>Microsoft Office PowerPoint</Application>
  <PresentationFormat>Широкоэкранный</PresentationFormat>
  <Paragraphs>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2025-05-26T15:33:20Z</dcterms:created>
  <dcterms:modified xsi:type="dcterms:W3CDTF">2025-05-26T15:33:34Z</dcterms:modified>
</cp:coreProperties>
</file>